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21" autoAdjust="0"/>
    <p:restoredTop sz="77827"/>
  </p:normalViewPr>
  <p:slideViewPr>
    <p:cSldViewPr>
      <p:cViewPr varScale="1">
        <p:scale>
          <a:sx n="114" d="100"/>
          <a:sy n="114" d="100"/>
        </p:scale>
        <p:origin x="176" y="3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r>
              <a:rPr lang="en-US" dirty="0">
                <a:solidFill>
                  <a:srgbClr val="0432FF"/>
                </a:solidFill>
              </a:rPr>
              <a:t>arrange(compensation,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a:t>Practice with 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err="1"/>
              <a:t>rowname</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9629</TotalTime>
  <Words>2206</Words>
  <Application>Microsoft Macintosh PowerPoint</Application>
  <PresentationFormat>On-screen Show (4:3)</PresentationFormat>
  <Paragraphs>295</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378</cp:revision>
  <dcterms:created xsi:type="dcterms:W3CDTF">2013-09-18T21:00:03Z</dcterms:created>
  <dcterms:modified xsi:type="dcterms:W3CDTF">2022-10-20T19:42:01Z</dcterms:modified>
  <cp:category/>
</cp:coreProperties>
</file>